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iel Andrew" initials="NA" lastIdx="1" clrIdx="0">
    <p:extLst>
      <p:ext uri="{19B8F6BF-5375-455C-9EA6-DF929625EA0E}">
        <p15:presenceInfo xmlns:p15="http://schemas.microsoft.com/office/powerpoint/2012/main" userId="76fa0c002af89b9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5E130F-5201-D43F-B3B8-B354BDC19275}" v="656" dt="2021-08-30T13:13:02.251"/>
    <p1510:client id="{559FDC95-A812-4549-9482-D79B30BED863}" v="400" dt="2021-08-30T12:51:21.6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8/31/2021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21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73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5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67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8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60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34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7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89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50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BF642132-805A-497E-9C84-8D6774339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1E7F1DA-407F-41FD-AC0F-D9CAD1187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33064" y="990599"/>
            <a:ext cx="4069265" cy="4785819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KELOMPOK 2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solidFill>
                  <a:schemeClr val="bg2"/>
                </a:solidFill>
              </a:rPr>
              <a:t>Djordi-535200059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VANESS-535200052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MARIO-525200053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ANDREW-525200054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2" name="Picture 3" descr="Aerial view of skyscrapers and city">
            <a:extLst>
              <a:ext uri="{FF2B5EF4-FFF2-40B4-BE49-F238E27FC236}">
                <a16:creationId xmlns:a16="http://schemas.microsoft.com/office/drawing/2014/main" id="{AAE19CEC-EE26-4B25-AD81-571F18758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26" r="25108" b="1"/>
          <a:stretch/>
        </p:blipFill>
        <p:spPr>
          <a:xfrm>
            <a:off x="1" y="10"/>
            <a:ext cx="585489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CD9E594-A734-40EE-877F-6F6FDB094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48"/>
          <a:stretch/>
        </p:blipFill>
        <p:spPr>
          <a:xfrm>
            <a:off x="-4169" y="1045427"/>
            <a:ext cx="7471317" cy="4516246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Tampak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website kami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terlihat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 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disebelah</a:t>
            </a:r>
            <a:r>
              <a:rPr lang="en-US" dirty="0"/>
              <a:t>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yang </a:t>
            </a:r>
            <a:r>
              <a:rPr lang="en-US" dirty="0" err="1"/>
              <a:t>terlihat</a:t>
            </a:r>
            <a:r>
              <a:rPr lang="en-US" dirty="0"/>
              <a:t> simple.</a:t>
            </a:r>
          </a:p>
        </p:txBody>
      </p:sp>
    </p:spTree>
    <p:extLst>
      <p:ext uri="{BB962C8B-B14F-4D97-AF65-F5344CB8AC3E}">
        <p14:creationId xmlns:p14="http://schemas.microsoft.com/office/powerpoint/2010/main" val="33749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Disini</a:t>
            </a:r>
            <a:r>
              <a:rPr lang="en-US" dirty="0"/>
              <a:t> kami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user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navigasi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 </a:t>
            </a:r>
            <a:r>
              <a:rPr lang="en-US" dirty="0" err="1"/>
              <a:t>berupa</a:t>
            </a:r>
            <a:r>
              <a:rPr lang="en-US" dirty="0"/>
              <a:t>,</a:t>
            </a:r>
          </a:p>
          <a:p>
            <a:pPr marL="0" indent="0" algn="just">
              <a:buNone/>
            </a:pPr>
            <a:r>
              <a:rPr lang="en-US" dirty="0"/>
              <a:t>-Home</a:t>
            </a:r>
          </a:p>
          <a:p>
            <a:pPr marL="0" indent="0" algn="just">
              <a:buNone/>
            </a:pPr>
            <a:r>
              <a:rPr lang="en-US" dirty="0"/>
              <a:t>-About</a:t>
            </a:r>
          </a:p>
          <a:p>
            <a:pPr marL="0" indent="0" algn="just">
              <a:buNone/>
            </a:pPr>
            <a:r>
              <a:rPr lang="en-US" dirty="0"/>
              <a:t>-Team</a:t>
            </a:r>
          </a:p>
          <a:p>
            <a:pPr marL="0" indent="0" algn="just">
              <a:buNone/>
            </a:pPr>
            <a:r>
              <a:rPr lang="en-US" dirty="0"/>
              <a:t>-Shop Now</a:t>
            </a:r>
          </a:p>
          <a:p>
            <a:pPr marL="0" indent="0" algn="just">
              <a:buNone/>
            </a:pPr>
            <a:r>
              <a:rPr lang="en-US" dirty="0"/>
              <a:t>-Contact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A205EF1-5884-443C-9832-2D8BD03B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" y="951829"/>
            <a:ext cx="7454590" cy="44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36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Terdapat</a:t>
            </a:r>
            <a:r>
              <a:rPr lang="en-US" dirty="0"/>
              <a:t> </a:t>
            </a:r>
            <a:r>
              <a:rPr lang="en-US" dirty="0" err="1"/>
              <a:t>tombol</a:t>
            </a:r>
            <a:r>
              <a:rPr lang="en-US" dirty="0"/>
              <a:t> search </a:t>
            </a:r>
            <a:r>
              <a:rPr lang="en-US" dirty="0" err="1"/>
              <a:t>dipojok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,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cari</a:t>
            </a:r>
            <a:r>
              <a:rPr lang="en-US" dirty="0"/>
              <a:t>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6033BF7-2A7E-4968-A06D-3D452615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0" r="-150" b="4667"/>
          <a:stretch/>
        </p:blipFill>
        <p:spPr>
          <a:xfrm>
            <a:off x="0" y="1310413"/>
            <a:ext cx="7469469" cy="419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3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Kami juga </a:t>
            </a:r>
            <a:r>
              <a:rPr lang="en-US" dirty="0" err="1"/>
              <a:t>memberikan</a:t>
            </a:r>
            <a:r>
              <a:rPr lang="en-US" dirty="0"/>
              <a:t> 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para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menghubungi</a:t>
            </a:r>
            <a:r>
              <a:rPr lang="en-US" dirty="0"/>
              <a:t> kami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facebook</a:t>
            </a:r>
            <a:r>
              <a:rPr lang="en-US" dirty="0"/>
              <a:t>, twitter, </a:t>
            </a:r>
            <a:r>
              <a:rPr lang="en-US" dirty="0" err="1"/>
              <a:t>instagram</a:t>
            </a:r>
            <a:r>
              <a:rPr lang="en-US" dirty="0"/>
              <a:t>, dan </a:t>
            </a:r>
            <a:r>
              <a:rPr lang="en-US" dirty="0" err="1"/>
              <a:t>gmail</a:t>
            </a:r>
            <a:r>
              <a:rPr lang="en-US" dirty="0"/>
              <a:t>.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17FD7DE-F12B-4F90-A75B-E5137DD5B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22" b="4585"/>
          <a:stretch/>
        </p:blipFill>
        <p:spPr>
          <a:xfrm>
            <a:off x="551985" y="120949"/>
            <a:ext cx="6116450" cy="3270326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E6A6561-3C47-4527-BD75-F66CF45CE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497" y="4156714"/>
            <a:ext cx="3254297" cy="224305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AE876E-8840-4461-9A12-98EC117FF4CA}"/>
              </a:ext>
            </a:extLst>
          </p:cNvPr>
          <p:cNvSpPr/>
          <p:nvPr/>
        </p:nvSpPr>
        <p:spPr>
          <a:xfrm>
            <a:off x="2854480" y="5725919"/>
            <a:ext cx="947853" cy="325244"/>
          </a:xfrm>
          <a:prstGeom prst="round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4FDBA6-69ED-4576-89D7-BABA96043F15}"/>
              </a:ext>
            </a:extLst>
          </p:cNvPr>
          <p:cNvCxnSpPr/>
          <p:nvPr/>
        </p:nvCxnSpPr>
        <p:spPr>
          <a:xfrm flipV="1">
            <a:off x="3827889" y="2948801"/>
            <a:ext cx="4092496" cy="289560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096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 dirty="0" err="1">
                <a:latin typeface="+mj-lt"/>
                <a:ea typeface="+mj-ea"/>
                <a:cs typeface="+mj-cs"/>
              </a:rPr>
              <a:t>Rencana</a:t>
            </a:r>
            <a:r>
              <a:rPr lang="en-US" sz="2700" kern="1200" cap="all" spc="300" baseline="0" dirty="0">
                <a:latin typeface="+mj-lt"/>
                <a:ea typeface="+mj-ea"/>
                <a:cs typeface="+mj-cs"/>
              </a:rPr>
              <a:t> </a:t>
            </a:r>
            <a:r>
              <a:rPr lang="en-US" sz="2700" kern="1200" cap="all" spc="300" baseline="0" dirty="0" err="1">
                <a:latin typeface="+mj-lt"/>
                <a:ea typeface="+mj-ea"/>
                <a:cs typeface="+mj-cs"/>
              </a:rPr>
              <a:t>fitur</a:t>
            </a:r>
            <a:r>
              <a:rPr lang="en-US" sz="2700" kern="1200" cap="all" spc="300" baseline="0" dirty="0">
                <a:latin typeface="+mj-lt"/>
                <a:ea typeface="+mj-ea"/>
                <a:cs typeface="+mj-cs"/>
              </a:rPr>
              <a:t>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j-lt"/>
                <a:cs typeface="+mj-lt"/>
              </a:rPr>
              <a:t>Kami juga </a:t>
            </a:r>
            <a:r>
              <a:rPr lang="en-US" dirty="0" err="1">
                <a:ea typeface="+mj-lt"/>
                <a:cs typeface="+mj-lt"/>
              </a:rPr>
              <a:t>menyediakan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fitur</a:t>
            </a:r>
            <a:r>
              <a:rPr lang="en-US" dirty="0">
                <a:ea typeface="+mj-lt"/>
                <a:cs typeface="+mj-lt"/>
              </a:rPr>
              <a:t> signup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pelanggan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ingin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menjadi</a:t>
            </a:r>
            <a:r>
              <a:rPr lang="en-US" dirty="0">
                <a:ea typeface="+mj-lt"/>
                <a:cs typeface="+mj-lt"/>
              </a:rPr>
              <a:t> member kami, </a:t>
            </a:r>
            <a:r>
              <a:rPr lang="en-US" dirty="0" err="1">
                <a:ea typeface="+mj-lt"/>
                <a:cs typeface="+mj-lt"/>
              </a:rPr>
              <a:t>pelanggan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telah</a:t>
            </a:r>
            <a:r>
              <a:rPr lang="en-US" dirty="0">
                <a:ea typeface="+mj-lt"/>
                <a:cs typeface="+mj-lt"/>
              </a:rPr>
              <a:t> sign up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mendapatkan</a:t>
            </a:r>
            <a:r>
              <a:rPr lang="en-US" dirty="0">
                <a:ea typeface="+mj-lt"/>
                <a:cs typeface="+mj-lt"/>
              </a:rPr>
              <a:t> newsletter </a:t>
            </a:r>
            <a:r>
              <a:rPr lang="en-US" dirty="0" err="1">
                <a:ea typeface="+mj-lt"/>
                <a:cs typeface="+mj-lt"/>
              </a:rPr>
              <a:t>harian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tentang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produk-produk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terbaru</a:t>
            </a:r>
            <a:r>
              <a:rPr lang="en-US" dirty="0">
                <a:ea typeface="+mj-lt"/>
                <a:cs typeface="+mj-lt"/>
              </a:rPr>
              <a:t> kami.</a:t>
            </a:r>
            <a:endParaRPr lang="en-US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EC784347-BEC5-44D8-AE36-E4DA31279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31" b="5374"/>
          <a:stretch/>
        </p:blipFill>
        <p:spPr>
          <a:xfrm>
            <a:off x="3717" y="1143145"/>
            <a:ext cx="7491764" cy="381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5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608F1F-8541-4B3D-8DB7-332E64C43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0037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E63CA3-BBC4-441A-84B9-5DA56C58D7E4}"/>
              </a:ext>
            </a:extLst>
          </p:cNvPr>
          <p:cNvSpPr txBox="1"/>
          <p:nvPr/>
        </p:nvSpPr>
        <p:spPr>
          <a:xfrm>
            <a:off x="7500372" y="0"/>
            <a:ext cx="4799783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3093E-6796-4397-A58A-454D5ECF89E6}"/>
              </a:ext>
            </a:extLst>
          </p:cNvPr>
          <p:cNvSpPr txBox="1"/>
          <p:nvPr/>
        </p:nvSpPr>
        <p:spPr>
          <a:xfrm>
            <a:off x="7919884" y="309716"/>
            <a:ext cx="4055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	    Flowchart</a:t>
            </a:r>
            <a:endParaRPr lang="en-ID" sz="28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3C49DE-0BBA-49E5-87B1-77302F88CA60}"/>
              </a:ext>
            </a:extLst>
          </p:cNvPr>
          <p:cNvSpPr txBox="1"/>
          <p:nvPr/>
        </p:nvSpPr>
        <p:spPr>
          <a:xfrm>
            <a:off x="7919884" y="1268361"/>
            <a:ext cx="40558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Gambar </a:t>
            </a:r>
            <a:r>
              <a:rPr lang="en-US" sz="2400" dirty="0" err="1">
                <a:latin typeface="+mj-lt"/>
              </a:rPr>
              <a:t>berikut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merupakan</a:t>
            </a:r>
            <a:r>
              <a:rPr lang="en-US" sz="2400" dirty="0">
                <a:latin typeface="+mj-lt"/>
              </a:rPr>
              <a:t> flowchart </a:t>
            </a:r>
            <a:r>
              <a:rPr lang="en-US" sz="2400" dirty="0" err="1">
                <a:latin typeface="+mj-lt"/>
              </a:rPr>
              <a:t>jika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ingin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melakukan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pembelian</a:t>
            </a:r>
            <a:r>
              <a:rPr lang="en-US" sz="2400" dirty="0">
                <a:latin typeface="+mj-lt"/>
              </a:rPr>
              <a:t> di website took kami.</a:t>
            </a:r>
            <a:endParaRPr lang="en-ID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7276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99913E-BBF6-42A4-AE82-609718A57B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447C5-63EC-4683-BCA9-7CB77373A54E}"/>
              </a:ext>
            </a:extLst>
          </p:cNvPr>
          <p:cNvSpPr txBox="1"/>
          <p:nvPr/>
        </p:nvSpPr>
        <p:spPr>
          <a:xfrm>
            <a:off x="1590261" y="1656522"/>
            <a:ext cx="90114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err="1">
                <a:latin typeface="+mj-lt"/>
              </a:rPr>
              <a:t>Sekian</a:t>
            </a:r>
            <a:r>
              <a:rPr lang="en-US" sz="8000" dirty="0">
                <a:latin typeface="+mj-lt"/>
              </a:rPr>
              <a:t>	</a:t>
            </a:r>
            <a:r>
              <a:rPr lang="en-US" sz="8000" dirty="0" err="1">
                <a:latin typeface="+mj-lt"/>
              </a:rPr>
              <a:t>Terima</a:t>
            </a:r>
            <a:r>
              <a:rPr lang="en-US" sz="8000" dirty="0">
                <a:latin typeface="+mj-lt"/>
              </a:rPr>
              <a:t> Kasih</a:t>
            </a:r>
          </a:p>
          <a:p>
            <a:pPr algn="ctr"/>
            <a:r>
              <a:rPr lang="en-US" sz="8000" dirty="0">
                <a:latin typeface="+mj-lt"/>
              </a:rPr>
              <a:t>Dari kami </a:t>
            </a:r>
            <a:r>
              <a:rPr lang="en-US" sz="8000" dirty="0" err="1">
                <a:latin typeface="+mj-lt"/>
              </a:rPr>
              <a:t>kelompok</a:t>
            </a:r>
            <a:endParaRPr lang="en-US" sz="8000" dirty="0">
              <a:latin typeface="+mj-lt"/>
            </a:endParaRPr>
          </a:p>
          <a:p>
            <a:pPr algn="ctr"/>
            <a:r>
              <a:rPr lang="en-US" sz="8000" dirty="0">
                <a:latin typeface="+mj-lt"/>
              </a:rPr>
              <a:t>2</a:t>
            </a:r>
            <a:endParaRPr lang="en-ID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1447025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Custom 22">
      <a:dk1>
        <a:sysClr val="windowText" lastClr="000000"/>
      </a:dk1>
      <a:lt1>
        <a:sysClr val="window" lastClr="FFFFFF"/>
      </a:lt1>
      <a:dk2>
        <a:srgbClr val="293737"/>
      </a:dk2>
      <a:lt2>
        <a:srgbClr val="EEF2F0"/>
      </a:lt2>
      <a:accent1>
        <a:srgbClr val="749090"/>
      </a:accent1>
      <a:accent2>
        <a:srgbClr val="A5A5A5"/>
      </a:accent2>
      <a:accent3>
        <a:srgbClr val="91A39B"/>
      </a:accent3>
      <a:accent4>
        <a:srgbClr val="A9A698"/>
      </a:accent4>
      <a:accent5>
        <a:srgbClr val="A2A79A"/>
      </a:accent5>
      <a:accent6>
        <a:srgbClr val="897F65"/>
      </a:accent6>
      <a:hlink>
        <a:srgbClr val="92872F"/>
      </a:hlink>
      <a:folHlink>
        <a:srgbClr val="AB73A9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161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Goudy Old Style</vt:lpstr>
      <vt:lpstr>ClassicFrameVTI</vt:lpstr>
      <vt:lpstr>KELOMPOK 2  Djordi-535200059 VANESS-535200052 MARIO-525200053 ANDREW-525200054 </vt:lpstr>
      <vt:lpstr>Rencana fitur dan layout</vt:lpstr>
      <vt:lpstr>Rencana fitur dan layout</vt:lpstr>
      <vt:lpstr>Rencana fitur dan layout</vt:lpstr>
      <vt:lpstr>Rencana fitur dan layout</vt:lpstr>
      <vt:lpstr>Rencana fitur dan layout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</dc:creator>
  <cp:lastModifiedBy>Nathaniel Andrew</cp:lastModifiedBy>
  <cp:revision>153</cp:revision>
  <dcterms:created xsi:type="dcterms:W3CDTF">2021-08-30T12:29:47Z</dcterms:created>
  <dcterms:modified xsi:type="dcterms:W3CDTF">2021-08-31T12:52:11Z</dcterms:modified>
</cp:coreProperties>
</file>

<file path=docProps/thumbnail.jpeg>
</file>